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30275213" cy="42803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96"/>
    <a:srgbClr val="007886"/>
    <a:srgbClr val="009999"/>
    <a:srgbClr val="006699"/>
    <a:srgbClr val="008080"/>
    <a:srgbClr val="228886"/>
    <a:srgbClr val="0099CC"/>
    <a:srgbClr val="005654"/>
    <a:srgbClr val="336699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 autoAdjust="0"/>
    <p:restoredTop sz="93775" autoAdjust="0"/>
  </p:normalViewPr>
  <p:slideViewPr>
    <p:cSldViewPr>
      <p:cViewPr varScale="1">
        <p:scale>
          <a:sx n="19" d="100"/>
          <a:sy n="19" d="100"/>
        </p:scale>
        <p:origin x="3568" y="408"/>
      </p:cViewPr>
      <p:guideLst>
        <p:guide orient="horz" pos="13481"/>
        <p:guide pos="95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1806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B8CCB-5E33-4C5A-AFCC-1AC51456FEC1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28403-AD0C-473C-9722-2C61B1604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28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2800" y="744538"/>
            <a:ext cx="2632075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728403-AD0C-473C-9722-2C61B1604B8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927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58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43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02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355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15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70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6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23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58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85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590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24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167EA-7749-47C0-A366-2CE53ED5B90B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AAEA675-E2A8-4655-B68D-B637F03CB19E}"/>
              </a:ext>
            </a:extLst>
          </p:cNvPr>
          <p:cNvSpPr/>
          <p:nvPr userDrawn="1"/>
        </p:nvSpPr>
        <p:spPr>
          <a:xfrm flipH="1">
            <a:off x="19288" y="41886539"/>
            <a:ext cx="30255925" cy="917224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98000">
                <a:schemeClr val="bg1"/>
              </a:gs>
              <a:gs pos="10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27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7761055-052D-4502-9A6E-0250FA19782F}"/>
              </a:ext>
            </a:extLst>
          </p:cNvPr>
          <p:cNvSpPr/>
          <p:nvPr userDrawn="1"/>
        </p:nvSpPr>
        <p:spPr>
          <a:xfrm>
            <a:off x="0" y="2445932"/>
            <a:ext cx="30274925" cy="366889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27" dirty="0"/>
          </a:p>
        </p:txBody>
      </p:sp>
    </p:spTree>
    <p:extLst>
      <p:ext uri="{BB962C8B-B14F-4D97-AF65-F5344CB8AC3E}">
        <p14:creationId xmlns:p14="http://schemas.microsoft.com/office/powerpoint/2010/main" val="265350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03" r:id="rId1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5BB58364-17D7-44A0-B7E2-C3B177026CC2}"/>
              </a:ext>
            </a:extLst>
          </p:cNvPr>
          <p:cNvSpPr txBox="1">
            <a:spLocks/>
          </p:cNvSpPr>
          <p:nvPr/>
        </p:nvSpPr>
        <p:spPr>
          <a:xfrm>
            <a:off x="4758121" y="3151798"/>
            <a:ext cx="23749720" cy="1490376"/>
          </a:xfrm>
          <a:prstGeom prst="rect">
            <a:avLst/>
          </a:prstGeom>
        </p:spPr>
        <p:txBody>
          <a:bodyPr vert="horz" lIns="77569" tIns="38784" rIns="77569" bIns="38784" rtlCol="0" anchor="b">
            <a:normAutofit fontScale="97500"/>
          </a:bodyPr>
          <a:lstStyle>
            <a:lvl1pPr algn="ctr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9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153" dirty="0">
                <a:latin typeface="Meiryo UI" panose="020B0604030504040204" pitchFamily="34" charset="-128"/>
                <a:ea typeface="Meiryo UI" panose="020B0604030504040204" pitchFamily="34" charset="-128"/>
              </a:rPr>
              <a:t>演題名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FEFC6CE4-0F14-41DE-9FBA-B9BEEC0B7251}"/>
              </a:ext>
            </a:extLst>
          </p:cNvPr>
          <p:cNvSpPr txBox="1">
            <a:spLocks/>
          </p:cNvSpPr>
          <p:nvPr/>
        </p:nvSpPr>
        <p:spPr>
          <a:xfrm>
            <a:off x="588057" y="7253604"/>
            <a:ext cx="29095165" cy="30536897"/>
          </a:xfrm>
          <a:prstGeom prst="rect">
            <a:avLst/>
          </a:prstGeom>
        </p:spPr>
        <p:txBody>
          <a:bodyPr vert="horz" lIns="77569" tIns="38784" rIns="77569" bIns="38784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kumimoji="1"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lang="ja-JP" altLang="en-US" sz="509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レイアウトやフォントは自由ですが、</a:t>
            </a:r>
            <a:r>
              <a:rPr lang="en-US" altLang="ja-JP" sz="509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A4</a:t>
            </a:r>
            <a:r>
              <a:rPr lang="ja-JP" altLang="en-US" sz="509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サイズで出力した際に文字が見える程度としてください。</a:t>
            </a:r>
            <a:endParaRPr lang="ja-JP" altLang="en-US" sz="674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A28E8C71-0FCE-428D-B088-EE943B7592C2}"/>
              </a:ext>
            </a:extLst>
          </p:cNvPr>
          <p:cNvSpPr txBox="1">
            <a:spLocks/>
          </p:cNvSpPr>
          <p:nvPr/>
        </p:nvSpPr>
        <p:spPr>
          <a:xfrm>
            <a:off x="4758121" y="4836710"/>
            <a:ext cx="23749721" cy="2134040"/>
          </a:xfrm>
          <a:prstGeom prst="rect">
            <a:avLst/>
          </a:prstGeom>
        </p:spPr>
        <p:txBody>
          <a:bodyPr vert="horz" lIns="155432" tIns="77715" rIns="155432" bIns="77715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945"/>
              </a:lnSpc>
              <a:spcBef>
                <a:spcPts val="0"/>
              </a:spcBef>
            </a:pPr>
            <a:r>
              <a:rPr lang="ja-JP" altLang="en-US" sz="4586" b="1" dirty="0">
                <a:latin typeface="Meiryo UI" panose="020B0604030504040204" pitchFamily="34" charset="-128"/>
                <a:ea typeface="Meiryo UI" panose="020B0604030504040204" pitchFamily="34" charset="-128"/>
              </a:rPr>
              <a:t>発表者名、共同発表者名</a:t>
            </a:r>
            <a:endParaRPr lang="en-US" altLang="ja-JP" sz="4586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>
              <a:lnSpc>
                <a:spcPts val="5945"/>
              </a:lnSpc>
              <a:spcBef>
                <a:spcPts val="0"/>
              </a:spcBef>
            </a:pPr>
            <a:r>
              <a:rPr lang="ja-JP" altLang="en-US" sz="4586" b="1" dirty="0">
                <a:latin typeface="Meiryo UI" panose="020B0604030504040204" pitchFamily="34" charset="-128"/>
                <a:ea typeface="Meiryo UI" panose="020B0604030504040204" pitchFamily="34" charset="-128"/>
              </a:rPr>
              <a:t>所属</a:t>
            </a:r>
            <a:endParaRPr lang="en-US" altLang="ja-JP" sz="4586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59982" y="3159132"/>
            <a:ext cx="3593830" cy="161839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11890"/>
              </a:lnSpc>
            </a:pPr>
            <a:r>
              <a:rPr kumimoji="1" lang="en-US" altLang="ja-JP" sz="11000" dirty="0">
                <a:latin typeface="Meiryo UI" panose="020B0604030504040204" pitchFamily="34" charset="-128"/>
                <a:ea typeface="Meiryo UI" panose="020B0604030504040204" pitchFamily="34" charset="-128"/>
              </a:rPr>
              <a:t>PX-X</a:t>
            </a:r>
            <a:endParaRPr kumimoji="1" lang="ja-JP" altLang="en-US" sz="110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1F36E1-148D-406F-AD74-58942004A5C3}"/>
              </a:ext>
            </a:extLst>
          </p:cNvPr>
          <p:cNvSpPr/>
          <p:nvPr/>
        </p:nvSpPr>
        <p:spPr>
          <a:xfrm>
            <a:off x="1" y="3039841"/>
            <a:ext cx="30275212" cy="3840705"/>
          </a:xfrm>
          <a:prstGeom prst="rect">
            <a:avLst/>
          </a:prstGeom>
          <a:noFill/>
          <a:ln w="63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A1D31A1-4F33-7EBB-E3CC-C5A56801AA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-35244" y="-69909"/>
            <a:ext cx="30345699" cy="30580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D5D9D9-9545-E09E-9466-5E339FE10AF5}"/>
              </a:ext>
            </a:extLst>
          </p:cNvPr>
          <p:cNvSpPr txBox="1"/>
          <p:nvPr/>
        </p:nvSpPr>
        <p:spPr>
          <a:xfrm>
            <a:off x="0" y="231529"/>
            <a:ext cx="30310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第</a:t>
            </a:r>
            <a:r>
              <a:rPr lang="en-US" altLang="ja-JP" sz="8800" b="1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30</a:t>
            </a:r>
            <a:r>
              <a:rPr lang="ja-JP" altLang="en-US" sz="8800" b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回日本医療情報学会春季学術大会</a:t>
            </a:r>
            <a:endParaRPr lang="en-US" altLang="ja-JP" sz="8800" b="1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/>
            <a:r>
              <a:rPr lang="ja-JP" altLang="en-US" sz="7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シンポジウム</a:t>
            </a:r>
            <a:r>
              <a:rPr lang="en-US" altLang="ja-JP" sz="7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2026</a:t>
            </a:r>
            <a:r>
              <a:rPr lang="ja-JP" altLang="en-US" sz="7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宇都宮</a:t>
            </a:r>
            <a:endParaRPr kumimoji="1" lang="ja-JP" altLang="en-US" sz="7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B8E387E1-7BC4-27DF-72FF-90BD2E3E76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65" y="193368"/>
            <a:ext cx="2486433" cy="2486433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513F0478-5EB8-B27E-6A9A-FE4AF71B08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" r="681" b="5364"/>
          <a:stretch/>
        </p:blipFill>
        <p:spPr bwMode="gray">
          <a:xfrm>
            <a:off x="-29625" y="41204081"/>
            <a:ext cx="30345245" cy="173527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角丸四角形 3"/>
          <p:cNvSpPr/>
          <p:nvPr/>
        </p:nvSpPr>
        <p:spPr>
          <a:xfrm>
            <a:off x="73215" y="41294285"/>
            <a:ext cx="30164025" cy="15638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第</a:t>
            </a:r>
            <a:r>
              <a:rPr kumimoji="1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30</a:t>
            </a:r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回</a:t>
            </a:r>
            <a:r>
              <a:rPr kumimoji="1"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日本医療情報学会春季</a:t>
            </a:r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学術大会</a:t>
            </a:r>
            <a:r>
              <a:rPr kumimoji="1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COI</a:t>
            </a:r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開示</a:t>
            </a:r>
            <a:r>
              <a:rPr kumimoji="1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: </a:t>
            </a:r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筆頭発表者名</a:t>
            </a:r>
            <a:r>
              <a:rPr kumimoji="1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: ××. </a:t>
            </a:r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私が発表するこの演題について開示すべき</a:t>
            </a:r>
            <a:r>
              <a:rPr kumimoji="1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COI</a:t>
            </a:r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は下記のとおりです</a:t>
            </a:r>
            <a:endParaRPr kumimoji="1" lang="en-US" altLang="ja-JP" sz="3600" b="1" dirty="0">
              <a:solidFill>
                <a:schemeClr val="bg1"/>
              </a:solidFill>
              <a:latin typeface="Arial" panose="020B0604020202020204" pitchFamily="34" charset="0"/>
              <a:ea typeface="Meiryo UI" panose="020B0604030504040204" pitchFamily="34" charset="-128"/>
              <a:cs typeface="Arial" panose="020B0604020202020204" pitchFamily="34" charset="0"/>
            </a:endParaRPr>
          </a:p>
          <a:p>
            <a:r>
              <a:rPr kumimoji="1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1. </a:t>
            </a:r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〇〇〇〇、</a:t>
            </a:r>
            <a:r>
              <a:rPr kumimoji="1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2.</a:t>
            </a:r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〇〇〇〇</a:t>
            </a:r>
            <a:r>
              <a:rPr kumimoji="1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, 3.</a:t>
            </a:r>
            <a:r>
              <a:rPr kumimoji="1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Meiryo UI" panose="020B0604030504040204" pitchFamily="34" charset="-128"/>
                <a:cs typeface="Arial" panose="020B0604020202020204" pitchFamily="34" charset="0"/>
              </a:rPr>
              <a:t>〇〇〇〇</a:t>
            </a:r>
            <a:endParaRPr kumimoji="1" lang="ja-JP" altLang="en-US" sz="3600" b="1" dirty="0">
              <a:solidFill>
                <a:schemeClr val="bg1"/>
              </a:solidFill>
              <a:latin typeface="Arial" panose="020B0604020202020204" pitchFamily="34" charset="0"/>
              <a:ea typeface="Meiryo UI" panose="020B060403050404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038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</TotalTime>
  <Words>87</Words>
  <Application>Microsoft Macintosh PowerPoint</Application>
  <PresentationFormat>ユーザー設定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kawazoe@m.u-tokyo.ac.jp</cp:lastModifiedBy>
  <cp:revision>59</cp:revision>
  <cp:lastPrinted>2021-08-26T09:28:58Z</cp:lastPrinted>
  <dcterms:created xsi:type="dcterms:W3CDTF">2019-10-29T04:10:55Z</dcterms:created>
  <dcterms:modified xsi:type="dcterms:W3CDTF">2026-04-03T05:34:59Z</dcterms:modified>
</cp:coreProperties>
</file>